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8" r:id="rId2"/>
    <p:sldId id="333"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3" autoAdjust="0"/>
    <p:restoredTop sz="94660"/>
  </p:normalViewPr>
  <p:slideViewPr>
    <p:cSldViewPr snapToGrid="0">
      <p:cViewPr varScale="1">
        <p:scale>
          <a:sx n="111" d="100"/>
          <a:sy n="111" d="100"/>
        </p:scale>
        <p:origin x="672"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75777BBA-F2FC-4A76-8A98-EF29A6AE3E08}"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A2CCAF4E-350D-4FC2-908C-690282139542}">
      <dgm:prSet/>
      <dgm:spPr/>
      <dgm:t>
        <a:bodyPr/>
        <a:lstStyle/>
        <a:p>
          <a:r>
            <a:rPr lang="en-US"/>
            <a:t>W</a:t>
          </a:r>
          <a:r>
            <a:rPr lang="en-AU"/>
            <a:t>hen thinking about what group to research, take the time to cavass the literature and make sure you can find relevant material (dont forget to look for chapters books (Serr 2017 is a good example) as well as journal articles and other sources such as reports.</a:t>
          </a:r>
          <a:endParaRPr lang="en-US"/>
        </a:p>
      </dgm:t>
    </dgm:pt>
    <dgm:pt modelId="{A2817513-05D1-44C5-95F6-626A5C90ACC5}" type="parTrans" cxnId="{FAAE5A2D-C91D-482B-B6F7-884CA5216357}">
      <dgm:prSet/>
      <dgm:spPr/>
      <dgm:t>
        <a:bodyPr/>
        <a:lstStyle/>
        <a:p>
          <a:endParaRPr lang="en-US"/>
        </a:p>
      </dgm:t>
    </dgm:pt>
    <dgm:pt modelId="{89240E25-8B9F-451A-8B09-9C21AF7049CD}" type="sibTrans" cxnId="{FAAE5A2D-C91D-482B-B6F7-884CA5216357}">
      <dgm:prSet/>
      <dgm:spPr/>
      <dgm:t>
        <a:bodyPr/>
        <a:lstStyle/>
        <a:p>
          <a:endParaRPr lang="en-US"/>
        </a:p>
      </dgm:t>
    </dgm:pt>
    <dgm:pt modelId="{4B61EBFA-7CC4-40AC-A114-EBB991266653}">
      <dgm:prSet/>
      <dgm:spPr/>
      <dgm:t>
        <a:bodyPr/>
        <a:lstStyle/>
        <a:p>
          <a:r>
            <a:rPr lang="en-AU"/>
            <a:t>Explore material available in the reading list including the section for this assessment</a:t>
          </a:r>
          <a:endParaRPr lang="en-US"/>
        </a:p>
      </dgm:t>
    </dgm:pt>
    <dgm:pt modelId="{AE400659-256C-4A01-B391-DB53CB3506B0}" type="parTrans" cxnId="{09117668-A314-4D18-A991-DD6C1DEB9186}">
      <dgm:prSet/>
      <dgm:spPr/>
      <dgm:t>
        <a:bodyPr/>
        <a:lstStyle/>
        <a:p>
          <a:endParaRPr lang="en-US"/>
        </a:p>
      </dgm:t>
    </dgm:pt>
    <dgm:pt modelId="{556A6FB8-95CC-4AEF-8268-7397CE1746FC}" type="sibTrans" cxnId="{09117668-A314-4D18-A991-DD6C1DEB9186}">
      <dgm:prSet/>
      <dgm:spPr/>
      <dgm:t>
        <a:bodyPr/>
        <a:lstStyle/>
        <a:p>
          <a:endParaRPr lang="en-US"/>
        </a:p>
      </dgm:t>
    </dgm:pt>
    <dgm:pt modelId="{6D69EE95-4903-4FA5-90F8-7C8EE7442D97}">
      <dgm:prSet/>
      <dgm:spPr/>
      <dgm:t>
        <a:bodyPr/>
        <a:lstStyle/>
        <a:p>
          <a:r>
            <a:rPr lang="en-AU"/>
            <a:t>Discuss your topic with others interested in the same group BUT remember to be very careful to avoid collusion and ensure the work you submit is your own</a:t>
          </a:r>
          <a:endParaRPr lang="en-US"/>
        </a:p>
      </dgm:t>
    </dgm:pt>
    <dgm:pt modelId="{41EC27B3-3201-432B-8271-7977CFEB70E5}" type="parTrans" cxnId="{F2BD779E-6D9A-42D2-9FDD-6D5D4E6F6B6D}">
      <dgm:prSet/>
      <dgm:spPr/>
      <dgm:t>
        <a:bodyPr/>
        <a:lstStyle/>
        <a:p>
          <a:endParaRPr lang="en-US"/>
        </a:p>
      </dgm:t>
    </dgm:pt>
    <dgm:pt modelId="{9834EC8B-AC3F-4CEF-BB23-889372B23E9D}" type="sibTrans" cxnId="{F2BD779E-6D9A-42D2-9FDD-6D5D4E6F6B6D}">
      <dgm:prSet/>
      <dgm:spPr/>
      <dgm:t>
        <a:bodyPr/>
        <a:lstStyle/>
        <a:p>
          <a:endParaRPr lang="en-US"/>
        </a:p>
      </dgm:t>
    </dgm:pt>
    <dgm:pt modelId="{E80F8B0E-9182-4654-BA88-E1CA63838D7A}" type="pres">
      <dgm:prSet presAssocID="{75777BBA-F2FC-4A76-8A98-EF29A6AE3E08}" presName="root" presStyleCnt="0">
        <dgm:presLayoutVars>
          <dgm:dir/>
          <dgm:resizeHandles val="exact"/>
        </dgm:presLayoutVars>
      </dgm:prSet>
      <dgm:spPr/>
    </dgm:pt>
    <dgm:pt modelId="{F45415EA-8856-4116-9B80-674E6F70F567}" type="pres">
      <dgm:prSet presAssocID="{A2CCAF4E-350D-4FC2-908C-690282139542}" presName="compNode" presStyleCnt="0"/>
      <dgm:spPr/>
    </dgm:pt>
    <dgm:pt modelId="{94FEA1B4-68AE-43F1-A262-7C74520A4A98}" type="pres">
      <dgm:prSet presAssocID="{A2CCAF4E-350D-4FC2-908C-690282139542}" presName="bgRect" presStyleLbl="bgShp" presStyleIdx="0" presStyleCnt="3"/>
      <dgm:spPr/>
    </dgm:pt>
    <dgm:pt modelId="{0FD4BF7D-AD46-4E13-B3B1-D786484DB45C}" type="pres">
      <dgm:prSet presAssocID="{A2CCAF4E-350D-4FC2-908C-690282139542}"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Light Bulb and Gear"/>
        </a:ext>
      </dgm:extLst>
    </dgm:pt>
    <dgm:pt modelId="{EFB81A3F-6411-4CD7-BD43-986899EA3E24}" type="pres">
      <dgm:prSet presAssocID="{A2CCAF4E-350D-4FC2-908C-690282139542}" presName="spaceRect" presStyleCnt="0"/>
      <dgm:spPr/>
    </dgm:pt>
    <dgm:pt modelId="{4BAC204A-DEA9-447E-8A83-8C25314E3834}" type="pres">
      <dgm:prSet presAssocID="{A2CCAF4E-350D-4FC2-908C-690282139542}" presName="parTx" presStyleLbl="revTx" presStyleIdx="0" presStyleCnt="3">
        <dgm:presLayoutVars>
          <dgm:chMax val="0"/>
          <dgm:chPref val="0"/>
        </dgm:presLayoutVars>
      </dgm:prSet>
      <dgm:spPr/>
    </dgm:pt>
    <dgm:pt modelId="{AA968F07-BEFA-432C-AE21-6989FD0907A4}" type="pres">
      <dgm:prSet presAssocID="{89240E25-8B9F-451A-8B09-9C21AF7049CD}" presName="sibTrans" presStyleCnt="0"/>
      <dgm:spPr/>
    </dgm:pt>
    <dgm:pt modelId="{0C928015-4B41-408A-893A-4938F6E8965C}" type="pres">
      <dgm:prSet presAssocID="{4B61EBFA-7CC4-40AC-A114-EBB991266653}" presName="compNode" presStyleCnt="0"/>
      <dgm:spPr/>
    </dgm:pt>
    <dgm:pt modelId="{564B2337-91B6-4030-AAE4-69842C580041}" type="pres">
      <dgm:prSet presAssocID="{4B61EBFA-7CC4-40AC-A114-EBB991266653}" presName="bgRect" presStyleLbl="bgShp" presStyleIdx="1" presStyleCnt="3"/>
      <dgm:spPr/>
    </dgm:pt>
    <dgm:pt modelId="{CEF5B58F-D5ED-4788-A47F-D64B6A1B83F9}" type="pres">
      <dgm:prSet presAssocID="{4B61EBFA-7CC4-40AC-A114-EBB991266653}"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ooks"/>
        </a:ext>
      </dgm:extLst>
    </dgm:pt>
    <dgm:pt modelId="{148DE1E0-1539-4742-BA61-19C8DA70DE45}" type="pres">
      <dgm:prSet presAssocID="{4B61EBFA-7CC4-40AC-A114-EBB991266653}" presName="spaceRect" presStyleCnt="0"/>
      <dgm:spPr/>
    </dgm:pt>
    <dgm:pt modelId="{37E9DF7B-C81B-49D9-8A21-5A807AE24506}" type="pres">
      <dgm:prSet presAssocID="{4B61EBFA-7CC4-40AC-A114-EBB991266653}" presName="parTx" presStyleLbl="revTx" presStyleIdx="1" presStyleCnt="3">
        <dgm:presLayoutVars>
          <dgm:chMax val="0"/>
          <dgm:chPref val="0"/>
        </dgm:presLayoutVars>
      </dgm:prSet>
      <dgm:spPr/>
    </dgm:pt>
    <dgm:pt modelId="{0F6A7C96-FCF0-4C59-8C54-2381FBD9A919}" type="pres">
      <dgm:prSet presAssocID="{556A6FB8-95CC-4AEF-8268-7397CE1746FC}" presName="sibTrans" presStyleCnt="0"/>
      <dgm:spPr/>
    </dgm:pt>
    <dgm:pt modelId="{DBCBE35A-A6C7-48FC-BFA2-5C34EC4C5193}" type="pres">
      <dgm:prSet presAssocID="{6D69EE95-4903-4FA5-90F8-7C8EE7442D97}" presName="compNode" presStyleCnt="0"/>
      <dgm:spPr/>
    </dgm:pt>
    <dgm:pt modelId="{41D74D48-E748-44D9-832F-353D2BC1CFFA}" type="pres">
      <dgm:prSet presAssocID="{6D69EE95-4903-4FA5-90F8-7C8EE7442D97}" presName="bgRect" presStyleLbl="bgShp" presStyleIdx="2" presStyleCnt="3"/>
      <dgm:spPr/>
    </dgm:pt>
    <dgm:pt modelId="{03F70BBB-85B9-4ED6-9ADD-6446F38840B9}" type="pres">
      <dgm:prSet presAssocID="{6D69EE95-4903-4FA5-90F8-7C8EE7442D97}"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oard Room"/>
        </a:ext>
      </dgm:extLst>
    </dgm:pt>
    <dgm:pt modelId="{4E7C7B39-1BFE-453A-AF77-FD5B41F52876}" type="pres">
      <dgm:prSet presAssocID="{6D69EE95-4903-4FA5-90F8-7C8EE7442D97}" presName="spaceRect" presStyleCnt="0"/>
      <dgm:spPr/>
    </dgm:pt>
    <dgm:pt modelId="{AF60F50E-3138-4D5F-8C15-908641F1E755}" type="pres">
      <dgm:prSet presAssocID="{6D69EE95-4903-4FA5-90F8-7C8EE7442D97}" presName="parTx" presStyleLbl="revTx" presStyleIdx="2" presStyleCnt="3">
        <dgm:presLayoutVars>
          <dgm:chMax val="0"/>
          <dgm:chPref val="0"/>
        </dgm:presLayoutVars>
      </dgm:prSet>
      <dgm:spPr/>
    </dgm:pt>
  </dgm:ptLst>
  <dgm:cxnLst>
    <dgm:cxn modelId="{04016A2C-EF59-4A16-9187-F994B83D34D4}" type="presOf" srcId="{6D69EE95-4903-4FA5-90F8-7C8EE7442D97}" destId="{AF60F50E-3138-4D5F-8C15-908641F1E755}" srcOrd="0" destOrd="0" presId="urn:microsoft.com/office/officeart/2018/2/layout/IconVerticalSolidList"/>
    <dgm:cxn modelId="{FAAE5A2D-C91D-482B-B6F7-884CA5216357}" srcId="{75777BBA-F2FC-4A76-8A98-EF29A6AE3E08}" destId="{A2CCAF4E-350D-4FC2-908C-690282139542}" srcOrd="0" destOrd="0" parTransId="{A2817513-05D1-44C5-95F6-626A5C90ACC5}" sibTransId="{89240E25-8B9F-451A-8B09-9C21AF7049CD}"/>
    <dgm:cxn modelId="{A845B730-C472-43A9-BF9A-3368053723CF}" type="presOf" srcId="{4B61EBFA-7CC4-40AC-A114-EBB991266653}" destId="{37E9DF7B-C81B-49D9-8A21-5A807AE24506}" srcOrd="0" destOrd="0" presId="urn:microsoft.com/office/officeart/2018/2/layout/IconVerticalSolidList"/>
    <dgm:cxn modelId="{09117668-A314-4D18-A991-DD6C1DEB9186}" srcId="{75777BBA-F2FC-4A76-8A98-EF29A6AE3E08}" destId="{4B61EBFA-7CC4-40AC-A114-EBB991266653}" srcOrd="1" destOrd="0" parTransId="{AE400659-256C-4A01-B391-DB53CB3506B0}" sibTransId="{556A6FB8-95CC-4AEF-8268-7397CE1746FC}"/>
    <dgm:cxn modelId="{F2BD779E-6D9A-42D2-9FDD-6D5D4E6F6B6D}" srcId="{75777BBA-F2FC-4A76-8A98-EF29A6AE3E08}" destId="{6D69EE95-4903-4FA5-90F8-7C8EE7442D97}" srcOrd="2" destOrd="0" parTransId="{41EC27B3-3201-432B-8271-7977CFEB70E5}" sibTransId="{9834EC8B-AC3F-4CEF-BB23-889372B23E9D}"/>
    <dgm:cxn modelId="{77B9D0BA-A21D-4573-9E32-C81C535E347D}" type="presOf" srcId="{75777BBA-F2FC-4A76-8A98-EF29A6AE3E08}" destId="{E80F8B0E-9182-4654-BA88-E1CA63838D7A}" srcOrd="0" destOrd="0" presId="urn:microsoft.com/office/officeart/2018/2/layout/IconVerticalSolidList"/>
    <dgm:cxn modelId="{6B6F8DDD-6B79-4702-964B-2E6EFF487A92}" type="presOf" srcId="{A2CCAF4E-350D-4FC2-908C-690282139542}" destId="{4BAC204A-DEA9-447E-8A83-8C25314E3834}" srcOrd="0" destOrd="0" presId="urn:microsoft.com/office/officeart/2018/2/layout/IconVerticalSolidList"/>
    <dgm:cxn modelId="{21C8BC55-B1D4-45C4-8916-E4220891B578}" type="presParOf" srcId="{E80F8B0E-9182-4654-BA88-E1CA63838D7A}" destId="{F45415EA-8856-4116-9B80-674E6F70F567}" srcOrd="0" destOrd="0" presId="urn:microsoft.com/office/officeart/2018/2/layout/IconVerticalSolidList"/>
    <dgm:cxn modelId="{57EF70CB-5E18-4E4F-9BA6-4CFE9423E632}" type="presParOf" srcId="{F45415EA-8856-4116-9B80-674E6F70F567}" destId="{94FEA1B4-68AE-43F1-A262-7C74520A4A98}" srcOrd="0" destOrd="0" presId="urn:microsoft.com/office/officeart/2018/2/layout/IconVerticalSolidList"/>
    <dgm:cxn modelId="{838C00C2-09BA-4A47-8118-A3A1AA346E84}" type="presParOf" srcId="{F45415EA-8856-4116-9B80-674E6F70F567}" destId="{0FD4BF7D-AD46-4E13-B3B1-D786484DB45C}" srcOrd="1" destOrd="0" presId="urn:microsoft.com/office/officeart/2018/2/layout/IconVerticalSolidList"/>
    <dgm:cxn modelId="{9907B7F7-DDB7-494C-B8F5-7EC44B4C2820}" type="presParOf" srcId="{F45415EA-8856-4116-9B80-674E6F70F567}" destId="{EFB81A3F-6411-4CD7-BD43-986899EA3E24}" srcOrd="2" destOrd="0" presId="urn:microsoft.com/office/officeart/2018/2/layout/IconVerticalSolidList"/>
    <dgm:cxn modelId="{90DF385B-CAB4-4A2F-B4CA-0DD53757A3D7}" type="presParOf" srcId="{F45415EA-8856-4116-9B80-674E6F70F567}" destId="{4BAC204A-DEA9-447E-8A83-8C25314E3834}" srcOrd="3" destOrd="0" presId="urn:microsoft.com/office/officeart/2018/2/layout/IconVerticalSolidList"/>
    <dgm:cxn modelId="{32437612-1C98-4A77-8141-A26AC58701A4}" type="presParOf" srcId="{E80F8B0E-9182-4654-BA88-E1CA63838D7A}" destId="{AA968F07-BEFA-432C-AE21-6989FD0907A4}" srcOrd="1" destOrd="0" presId="urn:microsoft.com/office/officeart/2018/2/layout/IconVerticalSolidList"/>
    <dgm:cxn modelId="{80BF32DB-D236-4B54-9A67-CE53950DA65C}" type="presParOf" srcId="{E80F8B0E-9182-4654-BA88-E1CA63838D7A}" destId="{0C928015-4B41-408A-893A-4938F6E8965C}" srcOrd="2" destOrd="0" presId="urn:microsoft.com/office/officeart/2018/2/layout/IconVerticalSolidList"/>
    <dgm:cxn modelId="{40FB3801-E6E5-446E-BFF9-8DA81C852136}" type="presParOf" srcId="{0C928015-4B41-408A-893A-4938F6E8965C}" destId="{564B2337-91B6-4030-AAE4-69842C580041}" srcOrd="0" destOrd="0" presId="urn:microsoft.com/office/officeart/2018/2/layout/IconVerticalSolidList"/>
    <dgm:cxn modelId="{4A612D2D-AB5F-4414-93D1-85242EF9FF6C}" type="presParOf" srcId="{0C928015-4B41-408A-893A-4938F6E8965C}" destId="{CEF5B58F-D5ED-4788-A47F-D64B6A1B83F9}" srcOrd="1" destOrd="0" presId="urn:microsoft.com/office/officeart/2018/2/layout/IconVerticalSolidList"/>
    <dgm:cxn modelId="{23ACD44E-0113-4152-9F33-2F1AB9E6BCE6}" type="presParOf" srcId="{0C928015-4B41-408A-893A-4938F6E8965C}" destId="{148DE1E0-1539-4742-BA61-19C8DA70DE45}" srcOrd="2" destOrd="0" presId="urn:microsoft.com/office/officeart/2018/2/layout/IconVerticalSolidList"/>
    <dgm:cxn modelId="{D5DDCC66-210D-431C-B58C-91698588FDC7}" type="presParOf" srcId="{0C928015-4B41-408A-893A-4938F6E8965C}" destId="{37E9DF7B-C81B-49D9-8A21-5A807AE24506}" srcOrd="3" destOrd="0" presId="urn:microsoft.com/office/officeart/2018/2/layout/IconVerticalSolidList"/>
    <dgm:cxn modelId="{2D3B2392-B2E9-480A-83A7-6C8EB2527AC1}" type="presParOf" srcId="{E80F8B0E-9182-4654-BA88-E1CA63838D7A}" destId="{0F6A7C96-FCF0-4C59-8C54-2381FBD9A919}" srcOrd="3" destOrd="0" presId="urn:microsoft.com/office/officeart/2018/2/layout/IconVerticalSolidList"/>
    <dgm:cxn modelId="{30E19E81-A068-46C1-AF80-67C31F09918F}" type="presParOf" srcId="{E80F8B0E-9182-4654-BA88-E1CA63838D7A}" destId="{DBCBE35A-A6C7-48FC-BFA2-5C34EC4C5193}" srcOrd="4" destOrd="0" presId="urn:microsoft.com/office/officeart/2018/2/layout/IconVerticalSolidList"/>
    <dgm:cxn modelId="{FE320FD1-C074-4811-B6DA-7375EDD16634}" type="presParOf" srcId="{DBCBE35A-A6C7-48FC-BFA2-5C34EC4C5193}" destId="{41D74D48-E748-44D9-832F-353D2BC1CFFA}" srcOrd="0" destOrd="0" presId="urn:microsoft.com/office/officeart/2018/2/layout/IconVerticalSolidList"/>
    <dgm:cxn modelId="{7E090D94-0674-4DA2-8F06-CCE32C334CD6}" type="presParOf" srcId="{DBCBE35A-A6C7-48FC-BFA2-5C34EC4C5193}" destId="{03F70BBB-85B9-4ED6-9ADD-6446F38840B9}" srcOrd="1" destOrd="0" presId="urn:microsoft.com/office/officeart/2018/2/layout/IconVerticalSolidList"/>
    <dgm:cxn modelId="{63670889-E1C2-4095-9A2D-1A468A2ED2BB}" type="presParOf" srcId="{DBCBE35A-A6C7-48FC-BFA2-5C34EC4C5193}" destId="{4E7C7B39-1BFE-453A-AF77-FD5B41F52876}" srcOrd="2" destOrd="0" presId="urn:microsoft.com/office/officeart/2018/2/layout/IconVerticalSolidList"/>
    <dgm:cxn modelId="{CA8A097F-FE77-4E17-95AB-B9B2E769168F}" type="presParOf" srcId="{DBCBE35A-A6C7-48FC-BFA2-5C34EC4C5193}" destId="{AF60F50E-3138-4D5F-8C15-908641F1E755}"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FEA1B4-68AE-43F1-A262-7C74520A4A98}">
      <dsp:nvSpPr>
        <dsp:cNvPr id="0" name=""/>
        <dsp:cNvSpPr/>
      </dsp:nvSpPr>
      <dsp:spPr>
        <a:xfrm>
          <a:off x="0" y="607"/>
          <a:ext cx="6628804" cy="1422390"/>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FD4BF7D-AD46-4E13-B3B1-D786484DB45C}">
      <dsp:nvSpPr>
        <dsp:cNvPr id="0" name=""/>
        <dsp:cNvSpPr/>
      </dsp:nvSpPr>
      <dsp:spPr>
        <a:xfrm>
          <a:off x="430272" y="320645"/>
          <a:ext cx="782314" cy="7823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BAC204A-DEA9-447E-8A83-8C25314E3834}">
      <dsp:nvSpPr>
        <dsp:cNvPr id="0" name=""/>
        <dsp:cNvSpPr/>
      </dsp:nvSpPr>
      <dsp:spPr>
        <a:xfrm>
          <a:off x="1642860" y="607"/>
          <a:ext cx="4985943" cy="1422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0536" tIns="150536" rIns="150536" bIns="150536" numCol="1" spcCol="1270" anchor="ctr" anchorCtr="0">
          <a:noAutofit/>
        </a:bodyPr>
        <a:lstStyle/>
        <a:p>
          <a:pPr marL="0" lvl="0" indent="0" algn="l" defTabSz="711200">
            <a:lnSpc>
              <a:spcPct val="90000"/>
            </a:lnSpc>
            <a:spcBef>
              <a:spcPct val="0"/>
            </a:spcBef>
            <a:spcAft>
              <a:spcPct val="35000"/>
            </a:spcAft>
            <a:buNone/>
          </a:pPr>
          <a:r>
            <a:rPr lang="en-US" sz="1600" kern="1200"/>
            <a:t>W</a:t>
          </a:r>
          <a:r>
            <a:rPr lang="en-AU" sz="1600" kern="1200"/>
            <a:t>hen thinking about what group to research, take the time to cavass the literature and make sure you can find relevant material (dont forget to look for chapters books (Serr 2017 is a good example) as well as journal articles and other sources such as reports.</a:t>
          </a:r>
          <a:endParaRPr lang="en-US" sz="1600" kern="1200"/>
        </a:p>
      </dsp:txBody>
      <dsp:txXfrm>
        <a:off x="1642860" y="607"/>
        <a:ext cx="4985943" cy="1422390"/>
      </dsp:txXfrm>
    </dsp:sp>
    <dsp:sp modelId="{564B2337-91B6-4030-AAE4-69842C580041}">
      <dsp:nvSpPr>
        <dsp:cNvPr id="0" name=""/>
        <dsp:cNvSpPr/>
      </dsp:nvSpPr>
      <dsp:spPr>
        <a:xfrm>
          <a:off x="0" y="1778595"/>
          <a:ext cx="6628804" cy="1422390"/>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EF5B58F-D5ED-4788-A47F-D64B6A1B83F9}">
      <dsp:nvSpPr>
        <dsp:cNvPr id="0" name=""/>
        <dsp:cNvSpPr/>
      </dsp:nvSpPr>
      <dsp:spPr>
        <a:xfrm>
          <a:off x="430272" y="2098633"/>
          <a:ext cx="782314" cy="7823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7E9DF7B-C81B-49D9-8A21-5A807AE24506}">
      <dsp:nvSpPr>
        <dsp:cNvPr id="0" name=""/>
        <dsp:cNvSpPr/>
      </dsp:nvSpPr>
      <dsp:spPr>
        <a:xfrm>
          <a:off x="1642860" y="1778595"/>
          <a:ext cx="4985943" cy="1422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0536" tIns="150536" rIns="150536" bIns="150536" numCol="1" spcCol="1270" anchor="ctr" anchorCtr="0">
          <a:noAutofit/>
        </a:bodyPr>
        <a:lstStyle/>
        <a:p>
          <a:pPr marL="0" lvl="0" indent="0" algn="l" defTabSz="711200">
            <a:lnSpc>
              <a:spcPct val="90000"/>
            </a:lnSpc>
            <a:spcBef>
              <a:spcPct val="0"/>
            </a:spcBef>
            <a:spcAft>
              <a:spcPct val="35000"/>
            </a:spcAft>
            <a:buNone/>
          </a:pPr>
          <a:r>
            <a:rPr lang="en-AU" sz="1600" kern="1200"/>
            <a:t>Explore material available in the reading list including the section for this assessment</a:t>
          </a:r>
          <a:endParaRPr lang="en-US" sz="1600" kern="1200"/>
        </a:p>
      </dsp:txBody>
      <dsp:txXfrm>
        <a:off x="1642860" y="1778595"/>
        <a:ext cx="4985943" cy="1422390"/>
      </dsp:txXfrm>
    </dsp:sp>
    <dsp:sp modelId="{41D74D48-E748-44D9-832F-353D2BC1CFFA}">
      <dsp:nvSpPr>
        <dsp:cNvPr id="0" name=""/>
        <dsp:cNvSpPr/>
      </dsp:nvSpPr>
      <dsp:spPr>
        <a:xfrm>
          <a:off x="0" y="3556583"/>
          <a:ext cx="6628804" cy="1422390"/>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3F70BBB-85B9-4ED6-9ADD-6446F38840B9}">
      <dsp:nvSpPr>
        <dsp:cNvPr id="0" name=""/>
        <dsp:cNvSpPr/>
      </dsp:nvSpPr>
      <dsp:spPr>
        <a:xfrm>
          <a:off x="430272" y="3876620"/>
          <a:ext cx="782314" cy="7823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F60F50E-3138-4D5F-8C15-908641F1E755}">
      <dsp:nvSpPr>
        <dsp:cNvPr id="0" name=""/>
        <dsp:cNvSpPr/>
      </dsp:nvSpPr>
      <dsp:spPr>
        <a:xfrm>
          <a:off x="1642860" y="3556583"/>
          <a:ext cx="4985943" cy="1422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0536" tIns="150536" rIns="150536" bIns="150536" numCol="1" spcCol="1270" anchor="ctr" anchorCtr="0">
          <a:noAutofit/>
        </a:bodyPr>
        <a:lstStyle/>
        <a:p>
          <a:pPr marL="0" lvl="0" indent="0" algn="l" defTabSz="711200">
            <a:lnSpc>
              <a:spcPct val="90000"/>
            </a:lnSpc>
            <a:spcBef>
              <a:spcPct val="0"/>
            </a:spcBef>
            <a:spcAft>
              <a:spcPct val="35000"/>
            </a:spcAft>
            <a:buNone/>
          </a:pPr>
          <a:r>
            <a:rPr lang="en-AU" sz="1600" kern="1200"/>
            <a:t>Discuss your topic with others interested in the same group BUT remember to be very careful to avoid collusion and ensure the work you submit is your own</a:t>
          </a:r>
          <a:endParaRPr lang="en-US" sz="1600" kern="1200"/>
        </a:p>
      </dsp:txBody>
      <dsp:txXfrm>
        <a:off x="1642860" y="3556583"/>
        <a:ext cx="4985943" cy="142239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C992B-E28F-499B-92E1-D04E25C8CA8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389931F1-EA6E-4A27-A37A-E88098CF3F4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2B50EC51-28BF-4E1B-895B-FA51EAA75324}"/>
              </a:ext>
            </a:extLst>
          </p:cNvPr>
          <p:cNvSpPr>
            <a:spLocks noGrp="1"/>
          </p:cNvSpPr>
          <p:nvPr>
            <p:ph type="dt" sz="half" idx="10"/>
          </p:nvPr>
        </p:nvSpPr>
        <p:spPr/>
        <p:txBody>
          <a:bodyPr/>
          <a:lstStyle/>
          <a:p>
            <a:fld id="{19EAF5CE-641D-4064-95A3-B5FA8FF7BF76}" type="datetimeFigureOut">
              <a:rPr lang="en-AU" smtClean="0"/>
              <a:t>25/4/21</a:t>
            </a:fld>
            <a:endParaRPr lang="en-AU"/>
          </a:p>
        </p:txBody>
      </p:sp>
      <p:sp>
        <p:nvSpPr>
          <p:cNvPr id="5" name="Footer Placeholder 4">
            <a:extLst>
              <a:ext uri="{FF2B5EF4-FFF2-40B4-BE49-F238E27FC236}">
                <a16:creationId xmlns:a16="http://schemas.microsoft.com/office/drawing/2014/main" id="{4F8A2E2F-D21D-48E3-9D32-C11097242ADE}"/>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78C24CD4-AFC4-4A4C-9808-7AF4216D17D9}"/>
              </a:ext>
            </a:extLst>
          </p:cNvPr>
          <p:cNvSpPr>
            <a:spLocks noGrp="1"/>
          </p:cNvSpPr>
          <p:nvPr>
            <p:ph type="sldNum" sz="quarter" idx="12"/>
          </p:nvPr>
        </p:nvSpPr>
        <p:spPr/>
        <p:txBody>
          <a:bodyPr/>
          <a:lstStyle/>
          <a:p>
            <a:fld id="{A0E5109D-C143-4257-8D4C-C1B84B84DA1F}" type="slidenum">
              <a:rPr lang="en-AU" smtClean="0"/>
              <a:t>‹#›</a:t>
            </a:fld>
            <a:endParaRPr lang="en-AU"/>
          </a:p>
        </p:txBody>
      </p:sp>
    </p:spTree>
    <p:extLst>
      <p:ext uri="{BB962C8B-B14F-4D97-AF65-F5344CB8AC3E}">
        <p14:creationId xmlns:p14="http://schemas.microsoft.com/office/powerpoint/2010/main" val="403623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33932-F3CA-4687-9505-95B12399A2D9}"/>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CC6414C0-46D2-4AD1-85EB-4E6BCA98CFE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435CFAC5-5F47-4474-AD88-4145513AD568}"/>
              </a:ext>
            </a:extLst>
          </p:cNvPr>
          <p:cNvSpPr>
            <a:spLocks noGrp="1"/>
          </p:cNvSpPr>
          <p:nvPr>
            <p:ph type="dt" sz="half" idx="10"/>
          </p:nvPr>
        </p:nvSpPr>
        <p:spPr/>
        <p:txBody>
          <a:bodyPr/>
          <a:lstStyle/>
          <a:p>
            <a:fld id="{19EAF5CE-641D-4064-95A3-B5FA8FF7BF76}" type="datetimeFigureOut">
              <a:rPr lang="en-AU" smtClean="0"/>
              <a:t>25/4/21</a:t>
            </a:fld>
            <a:endParaRPr lang="en-AU"/>
          </a:p>
        </p:txBody>
      </p:sp>
      <p:sp>
        <p:nvSpPr>
          <p:cNvPr id="5" name="Footer Placeholder 4">
            <a:extLst>
              <a:ext uri="{FF2B5EF4-FFF2-40B4-BE49-F238E27FC236}">
                <a16:creationId xmlns:a16="http://schemas.microsoft.com/office/drawing/2014/main" id="{31552B00-F8F4-4DC2-A449-1E90C519CF3E}"/>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74D5B433-3D06-4FB7-99BC-5C3BCF7C46F7}"/>
              </a:ext>
            </a:extLst>
          </p:cNvPr>
          <p:cNvSpPr>
            <a:spLocks noGrp="1"/>
          </p:cNvSpPr>
          <p:nvPr>
            <p:ph type="sldNum" sz="quarter" idx="12"/>
          </p:nvPr>
        </p:nvSpPr>
        <p:spPr/>
        <p:txBody>
          <a:bodyPr/>
          <a:lstStyle/>
          <a:p>
            <a:fld id="{A0E5109D-C143-4257-8D4C-C1B84B84DA1F}" type="slidenum">
              <a:rPr lang="en-AU" smtClean="0"/>
              <a:t>‹#›</a:t>
            </a:fld>
            <a:endParaRPr lang="en-AU"/>
          </a:p>
        </p:txBody>
      </p:sp>
    </p:spTree>
    <p:extLst>
      <p:ext uri="{BB962C8B-B14F-4D97-AF65-F5344CB8AC3E}">
        <p14:creationId xmlns:p14="http://schemas.microsoft.com/office/powerpoint/2010/main" val="2515449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C243026-E879-4F94-9A03-94FCFE2F019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43DA700B-4EB3-466A-87D6-E75B7CD191E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A45CA95A-D820-49FB-B335-CB81B9312406}"/>
              </a:ext>
            </a:extLst>
          </p:cNvPr>
          <p:cNvSpPr>
            <a:spLocks noGrp="1"/>
          </p:cNvSpPr>
          <p:nvPr>
            <p:ph type="dt" sz="half" idx="10"/>
          </p:nvPr>
        </p:nvSpPr>
        <p:spPr/>
        <p:txBody>
          <a:bodyPr/>
          <a:lstStyle/>
          <a:p>
            <a:fld id="{19EAF5CE-641D-4064-95A3-B5FA8FF7BF76}" type="datetimeFigureOut">
              <a:rPr lang="en-AU" smtClean="0"/>
              <a:t>25/4/21</a:t>
            </a:fld>
            <a:endParaRPr lang="en-AU"/>
          </a:p>
        </p:txBody>
      </p:sp>
      <p:sp>
        <p:nvSpPr>
          <p:cNvPr id="5" name="Footer Placeholder 4">
            <a:extLst>
              <a:ext uri="{FF2B5EF4-FFF2-40B4-BE49-F238E27FC236}">
                <a16:creationId xmlns:a16="http://schemas.microsoft.com/office/drawing/2014/main" id="{9CFBC991-38FE-4C5D-B56C-8D9E94996DDC}"/>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160AE867-42C1-40D3-9560-9415BB53097C}"/>
              </a:ext>
            </a:extLst>
          </p:cNvPr>
          <p:cNvSpPr>
            <a:spLocks noGrp="1"/>
          </p:cNvSpPr>
          <p:nvPr>
            <p:ph type="sldNum" sz="quarter" idx="12"/>
          </p:nvPr>
        </p:nvSpPr>
        <p:spPr/>
        <p:txBody>
          <a:bodyPr/>
          <a:lstStyle/>
          <a:p>
            <a:fld id="{A0E5109D-C143-4257-8D4C-C1B84B84DA1F}" type="slidenum">
              <a:rPr lang="en-AU" smtClean="0"/>
              <a:t>‹#›</a:t>
            </a:fld>
            <a:endParaRPr lang="en-AU"/>
          </a:p>
        </p:txBody>
      </p:sp>
    </p:spTree>
    <p:extLst>
      <p:ext uri="{BB962C8B-B14F-4D97-AF65-F5344CB8AC3E}">
        <p14:creationId xmlns:p14="http://schemas.microsoft.com/office/powerpoint/2010/main" val="5134695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Slide ">
    <p:spTree>
      <p:nvGrpSpPr>
        <p:cNvPr id="1" name=""/>
        <p:cNvGrpSpPr/>
        <p:nvPr/>
      </p:nvGrpSpPr>
      <p:grpSpPr>
        <a:xfrm>
          <a:off x="0" y="0"/>
          <a:ext cx="0" cy="0"/>
          <a:chOff x="0" y="0"/>
          <a:chExt cx="0" cy="0"/>
        </a:xfrm>
      </p:grpSpPr>
      <p:sp>
        <p:nvSpPr>
          <p:cNvPr id="2" name="Title 1"/>
          <p:cNvSpPr>
            <a:spLocks noGrp="1"/>
          </p:cNvSpPr>
          <p:nvPr>
            <p:ph type="title"/>
          </p:nvPr>
        </p:nvSpPr>
        <p:spPr>
          <a:xfrm>
            <a:off x="624419" y="431800"/>
            <a:ext cx="10944191" cy="836960"/>
          </a:xfrm>
        </p:spPr>
        <p:txBody>
          <a:bodyPr/>
          <a:lstStyle>
            <a:lvl1pPr>
              <a:defRPr/>
            </a:lvl1pPr>
          </a:lstStyle>
          <a:p>
            <a:r>
              <a:rPr lang="en-US"/>
              <a:t>Click to edit Master title style</a:t>
            </a:r>
            <a:endParaRPr lang="en-AU" dirty="0"/>
          </a:p>
        </p:txBody>
      </p:sp>
      <p:sp>
        <p:nvSpPr>
          <p:cNvPr id="4" name="Text Placeholder 2"/>
          <p:cNvSpPr>
            <a:spLocks noGrp="1"/>
          </p:cNvSpPr>
          <p:nvPr>
            <p:ph type="body" idx="1"/>
          </p:nvPr>
        </p:nvSpPr>
        <p:spPr bwMode="auto">
          <a:xfrm>
            <a:off x="624419" y="1624998"/>
            <a:ext cx="10944191"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11005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1458C-3AF8-4B2E-AC3C-2FDFC4BD88A4}"/>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E3D3CD17-FF7E-42FE-A1C1-1B443FE9936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CBCEF13E-E071-4DB0-98D9-F83BBE1EBA72}"/>
              </a:ext>
            </a:extLst>
          </p:cNvPr>
          <p:cNvSpPr>
            <a:spLocks noGrp="1"/>
          </p:cNvSpPr>
          <p:nvPr>
            <p:ph type="dt" sz="half" idx="10"/>
          </p:nvPr>
        </p:nvSpPr>
        <p:spPr/>
        <p:txBody>
          <a:bodyPr/>
          <a:lstStyle/>
          <a:p>
            <a:fld id="{19EAF5CE-641D-4064-95A3-B5FA8FF7BF76}" type="datetimeFigureOut">
              <a:rPr lang="en-AU" smtClean="0"/>
              <a:t>25/4/21</a:t>
            </a:fld>
            <a:endParaRPr lang="en-AU"/>
          </a:p>
        </p:txBody>
      </p:sp>
      <p:sp>
        <p:nvSpPr>
          <p:cNvPr id="5" name="Footer Placeholder 4">
            <a:extLst>
              <a:ext uri="{FF2B5EF4-FFF2-40B4-BE49-F238E27FC236}">
                <a16:creationId xmlns:a16="http://schemas.microsoft.com/office/drawing/2014/main" id="{DAC1E476-D5E6-452F-8559-9EB2AF42258B}"/>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E1F3B34F-51DF-4463-B621-4EDA0396C2E1}"/>
              </a:ext>
            </a:extLst>
          </p:cNvPr>
          <p:cNvSpPr>
            <a:spLocks noGrp="1"/>
          </p:cNvSpPr>
          <p:nvPr>
            <p:ph type="sldNum" sz="quarter" idx="12"/>
          </p:nvPr>
        </p:nvSpPr>
        <p:spPr/>
        <p:txBody>
          <a:bodyPr/>
          <a:lstStyle/>
          <a:p>
            <a:fld id="{A0E5109D-C143-4257-8D4C-C1B84B84DA1F}" type="slidenum">
              <a:rPr lang="en-AU" smtClean="0"/>
              <a:t>‹#›</a:t>
            </a:fld>
            <a:endParaRPr lang="en-AU"/>
          </a:p>
        </p:txBody>
      </p:sp>
    </p:spTree>
    <p:extLst>
      <p:ext uri="{BB962C8B-B14F-4D97-AF65-F5344CB8AC3E}">
        <p14:creationId xmlns:p14="http://schemas.microsoft.com/office/powerpoint/2010/main" val="10110952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90CD9-9471-465E-9E5B-43D4392CDB1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BCB99109-7A3D-412A-BF4F-85243C3EF9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B81887-21C5-4D4A-8D34-374B6EEC5AED}"/>
              </a:ext>
            </a:extLst>
          </p:cNvPr>
          <p:cNvSpPr>
            <a:spLocks noGrp="1"/>
          </p:cNvSpPr>
          <p:nvPr>
            <p:ph type="dt" sz="half" idx="10"/>
          </p:nvPr>
        </p:nvSpPr>
        <p:spPr/>
        <p:txBody>
          <a:bodyPr/>
          <a:lstStyle/>
          <a:p>
            <a:fld id="{19EAF5CE-641D-4064-95A3-B5FA8FF7BF76}" type="datetimeFigureOut">
              <a:rPr lang="en-AU" smtClean="0"/>
              <a:t>25/4/21</a:t>
            </a:fld>
            <a:endParaRPr lang="en-AU"/>
          </a:p>
        </p:txBody>
      </p:sp>
      <p:sp>
        <p:nvSpPr>
          <p:cNvPr id="5" name="Footer Placeholder 4">
            <a:extLst>
              <a:ext uri="{FF2B5EF4-FFF2-40B4-BE49-F238E27FC236}">
                <a16:creationId xmlns:a16="http://schemas.microsoft.com/office/drawing/2014/main" id="{5CEFE55A-F503-43F0-8191-D8308F115DFC}"/>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6A7A22DF-3DE3-43E8-A05B-6D4CCACE80A8}"/>
              </a:ext>
            </a:extLst>
          </p:cNvPr>
          <p:cNvSpPr>
            <a:spLocks noGrp="1"/>
          </p:cNvSpPr>
          <p:nvPr>
            <p:ph type="sldNum" sz="quarter" idx="12"/>
          </p:nvPr>
        </p:nvSpPr>
        <p:spPr/>
        <p:txBody>
          <a:bodyPr/>
          <a:lstStyle/>
          <a:p>
            <a:fld id="{A0E5109D-C143-4257-8D4C-C1B84B84DA1F}" type="slidenum">
              <a:rPr lang="en-AU" smtClean="0"/>
              <a:t>‹#›</a:t>
            </a:fld>
            <a:endParaRPr lang="en-AU"/>
          </a:p>
        </p:txBody>
      </p:sp>
    </p:spTree>
    <p:extLst>
      <p:ext uri="{BB962C8B-B14F-4D97-AF65-F5344CB8AC3E}">
        <p14:creationId xmlns:p14="http://schemas.microsoft.com/office/powerpoint/2010/main" val="2158967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48986-BE14-4BC6-99BC-0071B5E7F92F}"/>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FC7ACC99-CD67-4F97-83AE-B842DCBB8FD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244346AE-8A78-4609-B3A1-4334D07C401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4B8D78E2-D99D-4E2C-9660-47AADC2D7230}"/>
              </a:ext>
            </a:extLst>
          </p:cNvPr>
          <p:cNvSpPr>
            <a:spLocks noGrp="1"/>
          </p:cNvSpPr>
          <p:nvPr>
            <p:ph type="dt" sz="half" idx="10"/>
          </p:nvPr>
        </p:nvSpPr>
        <p:spPr/>
        <p:txBody>
          <a:bodyPr/>
          <a:lstStyle/>
          <a:p>
            <a:fld id="{19EAF5CE-641D-4064-95A3-B5FA8FF7BF76}" type="datetimeFigureOut">
              <a:rPr lang="en-AU" smtClean="0"/>
              <a:t>25/4/21</a:t>
            </a:fld>
            <a:endParaRPr lang="en-AU"/>
          </a:p>
        </p:txBody>
      </p:sp>
      <p:sp>
        <p:nvSpPr>
          <p:cNvPr id="6" name="Footer Placeholder 5">
            <a:extLst>
              <a:ext uri="{FF2B5EF4-FFF2-40B4-BE49-F238E27FC236}">
                <a16:creationId xmlns:a16="http://schemas.microsoft.com/office/drawing/2014/main" id="{A06F50EF-E2F3-4506-A06F-998F83B02728}"/>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9554B9A5-A84F-4ED0-9BDD-FD09061FDCC2}"/>
              </a:ext>
            </a:extLst>
          </p:cNvPr>
          <p:cNvSpPr>
            <a:spLocks noGrp="1"/>
          </p:cNvSpPr>
          <p:nvPr>
            <p:ph type="sldNum" sz="quarter" idx="12"/>
          </p:nvPr>
        </p:nvSpPr>
        <p:spPr/>
        <p:txBody>
          <a:bodyPr/>
          <a:lstStyle/>
          <a:p>
            <a:fld id="{A0E5109D-C143-4257-8D4C-C1B84B84DA1F}" type="slidenum">
              <a:rPr lang="en-AU" smtClean="0"/>
              <a:t>‹#›</a:t>
            </a:fld>
            <a:endParaRPr lang="en-AU"/>
          </a:p>
        </p:txBody>
      </p:sp>
    </p:spTree>
    <p:extLst>
      <p:ext uri="{BB962C8B-B14F-4D97-AF65-F5344CB8AC3E}">
        <p14:creationId xmlns:p14="http://schemas.microsoft.com/office/powerpoint/2010/main" val="1912400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6FE06-0B66-4BFA-BC9A-4FC54385B012}"/>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0643EB2D-C905-473F-9C5C-B528B70E6D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983454F-7786-41D0-B3C6-66BB1AA8B95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D8D236F5-6FEC-4134-8A6B-CC90DC929E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4BD3599-8A58-4BE3-B799-31D77C220D0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F7357021-C39C-40DB-B7DE-89E7652BAC30}"/>
              </a:ext>
            </a:extLst>
          </p:cNvPr>
          <p:cNvSpPr>
            <a:spLocks noGrp="1"/>
          </p:cNvSpPr>
          <p:nvPr>
            <p:ph type="dt" sz="half" idx="10"/>
          </p:nvPr>
        </p:nvSpPr>
        <p:spPr/>
        <p:txBody>
          <a:bodyPr/>
          <a:lstStyle/>
          <a:p>
            <a:fld id="{19EAF5CE-641D-4064-95A3-B5FA8FF7BF76}" type="datetimeFigureOut">
              <a:rPr lang="en-AU" smtClean="0"/>
              <a:t>25/4/21</a:t>
            </a:fld>
            <a:endParaRPr lang="en-AU"/>
          </a:p>
        </p:txBody>
      </p:sp>
      <p:sp>
        <p:nvSpPr>
          <p:cNvPr id="8" name="Footer Placeholder 7">
            <a:extLst>
              <a:ext uri="{FF2B5EF4-FFF2-40B4-BE49-F238E27FC236}">
                <a16:creationId xmlns:a16="http://schemas.microsoft.com/office/drawing/2014/main" id="{3909E1EF-80A9-48F7-B68E-D02533C97FC9}"/>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C38B27BB-C3FF-47B0-AE63-A8505985D197}"/>
              </a:ext>
            </a:extLst>
          </p:cNvPr>
          <p:cNvSpPr>
            <a:spLocks noGrp="1"/>
          </p:cNvSpPr>
          <p:nvPr>
            <p:ph type="sldNum" sz="quarter" idx="12"/>
          </p:nvPr>
        </p:nvSpPr>
        <p:spPr/>
        <p:txBody>
          <a:bodyPr/>
          <a:lstStyle/>
          <a:p>
            <a:fld id="{A0E5109D-C143-4257-8D4C-C1B84B84DA1F}" type="slidenum">
              <a:rPr lang="en-AU" smtClean="0"/>
              <a:t>‹#›</a:t>
            </a:fld>
            <a:endParaRPr lang="en-AU"/>
          </a:p>
        </p:txBody>
      </p:sp>
    </p:spTree>
    <p:extLst>
      <p:ext uri="{BB962C8B-B14F-4D97-AF65-F5344CB8AC3E}">
        <p14:creationId xmlns:p14="http://schemas.microsoft.com/office/powerpoint/2010/main" val="16273704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E8364-EF73-41C8-A0B3-1D6802B75D67}"/>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64DB8A81-45D3-4972-A088-77E4EFFA7384}"/>
              </a:ext>
            </a:extLst>
          </p:cNvPr>
          <p:cNvSpPr>
            <a:spLocks noGrp="1"/>
          </p:cNvSpPr>
          <p:nvPr>
            <p:ph type="dt" sz="half" idx="10"/>
          </p:nvPr>
        </p:nvSpPr>
        <p:spPr/>
        <p:txBody>
          <a:bodyPr/>
          <a:lstStyle/>
          <a:p>
            <a:fld id="{19EAF5CE-641D-4064-95A3-B5FA8FF7BF76}" type="datetimeFigureOut">
              <a:rPr lang="en-AU" smtClean="0"/>
              <a:t>25/4/21</a:t>
            </a:fld>
            <a:endParaRPr lang="en-AU"/>
          </a:p>
        </p:txBody>
      </p:sp>
      <p:sp>
        <p:nvSpPr>
          <p:cNvPr id="4" name="Footer Placeholder 3">
            <a:extLst>
              <a:ext uri="{FF2B5EF4-FFF2-40B4-BE49-F238E27FC236}">
                <a16:creationId xmlns:a16="http://schemas.microsoft.com/office/drawing/2014/main" id="{CF563E80-05DF-493E-8D78-3464F0F774B1}"/>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DA922BA4-2ACE-4493-988A-962EACBFE1E5}"/>
              </a:ext>
            </a:extLst>
          </p:cNvPr>
          <p:cNvSpPr>
            <a:spLocks noGrp="1"/>
          </p:cNvSpPr>
          <p:nvPr>
            <p:ph type="sldNum" sz="quarter" idx="12"/>
          </p:nvPr>
        </p:nvSpPr>
        <p:spPr/>
        <p:txBody>
          <a:bodyPr/>
          <a:lstStyle/>
          <a:p>
            <a:fld id="{A0E5109D-C143-4257-8D4C-C1B84B84DA1F}" type="slidenum">
              <a:rPr lang="en-AU" smtClean="0"/>
              <a:t>‹#›</a:t>
            </a:fld>
            <a:endParaRPr lang="en-AU"/>
          </a:p>
        </p:txBody>
      </p:sp>
    </p:spTree>
    <p:extLst>
      <p:ext uri="{BB962C8B-B14F-4D97-AF65-F5344CB8AC3E}">
        <p14:creationId xmlns:p14="http://schemas.microsoft.com/office/powerpoint/2010/main" val="2255343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7C71628-188C-4E7C-9A47-DF27A2599659}"/>
              </a:ext>
            </a:extLst>
          </p:cNvPr>
          <p:cNvSpPr>
            <a:spLocks noGrp="1"/>
          </p:cNvSpPr>
          <p:nvPr>
            <p:ph type="dt" sz="half" idx="10"/>
          </p:nvPr>
        </p:nvSpPr>
        <p:spPr/>
        <p:txBody>
          <a:bodyPr/>
          <a:lstStyle/>
          <a:p>
            <a:fld id="{19EAF5CE-641D-4064-95A3-B5FA8FF7BF76}" type="datetimeFigureOut">
              <a:rPr lang="en-AU" smtClean="0"/>
              <a:t>25/4/21</a:t>
            </a:fld>
            <a:endParaRPr lang="en-AU"/>
          </a:p>
        </p:txBody>
      </p:sp>
      <p:sp>
        <p:nvSpPr>
          <p:cNvPr id="3" name="Footer Placeholder 2">
            <a:extLst>
              <a:ext uri="{FF2B5EF4-FFF2-40B4-BE49-F238E27FC236}">
                <a16:creationId xmlns:a16="http://schemas.microsoft.com/office/drawing/2014/main" id="{36BA7083-9F81-45B6-918E-A79D545D894A}"/>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0C1F3697-E542-431F-B9A6-26663B3A1817}"/>
              </a:ext>
            </a:extLst>
          </p:cNvPr>
          <p:cNvSpPr>
            <a:spLocks noGrp="1"/>
          </p:cNvSpPr>
          <p:nvPr>
            <p:ph type="sldNum" sz="quarter" idx="12"/>
          </p:nvPr>
        </p:nvSpPr>
        <p:spPr/>
        <p:txBody>
          <a:bodyPr/>
          <a:lstStyle/>
          <a:p>
            <a:fld id="{A0E5109D-C143-4257-8D4C-C1B84B84DA1F}" type="slidenum">
              <a:rPr lang="en-AU" smtClean="0"/>
              <a:t>‹#›</a:t>
            </a:fld>
            <a:endParaRPr lang="en-AU"/>
          </a:p>
        </p:txBody>
      </p:sp>
    </p:spTree>
    <p:extLst>
      <p:ext uri="{BB962C8B-B14F-4D97-AF65-F5344CB8AC3E}">
        <p14:creationId xmlns:p14="http://schemas.microsoft.com/office/powerpoint/2010/main" val="3581892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021A0-4475-44DA-A9AB-D7B2BC842D7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CEAAF514-5DE2-4B0E-8D75-250133BF46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72FCC465-9322-4CC3-8AB6-76C1568D92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5DA0EE-CD61-4A23-8BE4-3F9A136E3894}"/>
              </a:ext>
            </a:extLst>
          </p:cNvPr>
          <p:cNvSpPr>
            <a:spLocks noGrp="1"/>
          </p:cNvSpPr>
          <p:nvPr>
            <p:ph type="dt" sz="half" idx="10"/>
          </p:nvPr>
        </p:nvSpPr>
        <p:spPr/>
        <p:txBody>
          <a:bodyPr/>
          <a:lstStyle/>
          <a:p>
            <a:fld id="{19EAF5CE-641D-4064-95A3-B5FA8FF7BF76}" type="datetimeFigureOut">
              <a:rPr lang="en-AU" smtClean="0"/>
              <a:t>25/4/21</a:t>
            </a:fld>
            <a:endParaRPr lang="en-AU"/>
          </a:p>
        </p:txBody>
      </p:sp>
      <p:sp>
        <p:nvSpPr>
          <p:cNvPr id="6" name="Footer Placeholder 5">
            <a:extLst>
              <a:ext uri="{FF2B5EF4-FFF2-40B4-BE49-F238E27FC236}">
                <a16:creationId xmlns:a16="http://schemas.microsoft.com/office/drawing/2014/main" id="{19A915AA-9BBE-470D-B4BA-BF95A3DF618E}"/>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DCE01AE9-0904-4D4B-9CAE-F573EE204578}"/>
              </a:ext>
            </a:extLst>
          </p:cNvPr>
          <p:cNvSpPr>
            <a:spLocks noGrp="1"/>
          </p:cNvSpPr>
          <p:nvPr>
            <p:ph type="sldNum" sz="quarter" idx="12"/>
          </p:nvPr>
        </p:nvSpPr>
        <p:spPr/>
        <p:txBody>
          <a:bodyPr/>
          <a:lstStyle/>
          <a:p>
            <a:fld id="{A0E5109D-C143-4257-8D4C-C1B84B84DA1F}" type="slidenum">
              <a:rPr lang="en-AU" smtClean="0"/>
              <a:t>‹#›</a:t>
            </a:fld>
            <a:endParaRPr lang="en-AU"/>
          </a:p>
        </p:txBody>
      </p:sp>
    </p:spTree>
    <p:extLst>
      <p:ext uri="{BB962C8B-B14F-4D97-AF65-F5344CB8AC3E}">
        <p14:creationId xmlns:p14="http://schemas.microsoft.com/office/powerpoint/2010/main" val="2780569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53EAB-4450-499F-A1E0-5ADCD2194E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C4F6955D-A455-4679-91FA-5182A8AA5B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F3B4BAC3-5F01-494A-9422-2C7D53E572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FC0006-D14B-4811-9F37-8C4CD4F62956}"/>
              </a:ext>
            </a:extLst>
          </p:cNvPr>
          <p:cNvSpPr>
            <a:spLocks noGrp="1"/>
          </p:cNvSpPr>
          <p:nvPr>
            <p:ph type="dt" sz="half" idx="10"/>
          </p:nvPr>
        </p:nvSpPr>
        <p:spPr/>
        <p:txBody>
          <a:bodyPr/>
          <a:lstStyle/>
          <a:p>
            <a:fld id="{19EAF5CE-641D-4064-95A3-B5FA8FF7BF76}" type="datetimeFigureOut">
              <a:rPr lang="en-AU" smtClean="0"/>
              <a:t>25/4/21</a:t>
            </a:fld>
            <a:endParaRPr lang="en-AU"/>
          </a:p>
        </p:txBody>
      </p:sp>
      <p:sp>
        <p:nvSpPr>
          <p:cNvPr id="6" name="Footer Placeholder 5">
            <a:extLst>
              <a:ext uri="{FF2B5EF4-FFF2-40B4-BE49-F238E27FC236}">
                <a16:creationId xmlns:a16="http://schemas.microsoft.com/office/drawing/2014/main" id="{7E4C27B5-9C76-48FD-A098-791D88DD3B5E}"/>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46D96654-034E-4FAA-AEBA-E170079CF33E}"/>
              </a:ext>
            </a:extLst>
          </p:cNvPr>
          <p:cNvSpPr>
            <a:spLocks noGrp="1"/>
          </p:cNvSpPr>
          <p:nvPr>
            <p:ph type="sldNum" sz="quarter" idx="12"/>
          </p:nvPr>
        </p:nvSpPr>
        <p:spPr/>
        <p:txBody>
          <a:bodyPr/>
          <a:lstStyle/>
          <a:p>
            <a:fld id="{A0E5109D-C143-4257-8D4C-C1B84B84DA1F}" type="slidenum">
              <a:rPr lang="en-AU" smtClean="0"/>
              <a:t>‹#›</a:t>
            </a:fld>
            <a:endParaRPr lang="en-AU"/>
          </a:p>
        </p:txBody>
      </p:sp>
    </p:spTree>
    <p:extLst>
      <p:ext uri="{BB962C8B-B14F-4D97-AF65-F5344CB8AC3E}">
        <p14:creationId xmlns:p14="http://schemas.microsoft.com/office/powerpoint/2010/main" val="2407518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0C3C08C-CBE7-47DF-9AC6-61FB00A87B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76F1A26F-358A-4C5B-A0B5-CC4253B9ADF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A026CA83-0011-4EDE-BA43-18CDA54A64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EAF5CE-641D-4064-95A3-B5FA8FF7BF76}" type="datetimeFigureOut">
              <a:rPr lang="en-AU" smtClean="0"/>
              <a:t>25/4/21</a:t>
            </a:fld>
            <a:endParaRPr lang="en-AU"/>
          </a:p>
        </p:txBody>
      </p:sp>
      <p:sp>
        <p:nvSpPr>
          <p:cNvPr id="5" name="Footer Placeholder 4">
            <a:extLst>
              <a:ext uri="{FF2B5EF4-FFF2-40B4-BE49-F238E27FC236}">
                <a16:creationId xmlns:a16="http://schemas.microsoft.com/office/drawing/2014/main" id="{DFA603F0-1176-4CDE-B3D8-E5DC3B5427C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99FDE6F3-ABDB-40ED-9E0F-1B9D9D71353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E5109D-C143-4257-8D4C-C1B84B84DA1F}" type="slidenum">
              <a:rPr lang="en-AU" smtClean="0"/>
              <a:t>‹#›</a:t>
            </a:fld>
            <a:endParaRPr lang="en-AU"/>
          </a:p>
        </p:txBody>
      </p:sp>
    </p:spTree>
    <p:extLst>
      <p:ext uri="{BB962C8B-B14F-4D97-AF65-F5344CB8AC3E}">
        <p14:creationId xmlns:p14="http://schemas.microsoft.com/office/powerpoint/2010/main" val="33345251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480B7-1919-4F3C-8E95-109A36027B23}"/>
              </a:ext>
            </a:extLst>
          </p:cNvPr>
          <p:cNvSpPr>
            <a:spLocks noGrp="1"/>
          </p:cNvSpPr>
          <p:nvPr>
            <p:ph type="title"/>
          </p:nvPr>
        </p:nvSpPr>
        <p:spPr>
          <a:xfrm>
            <a:off x="1333502" y="609600"/>
            <a:ext cx="8596668" cy="1320800"/>
          </a:xfrm>
        </p:spPr>
        <p:txBody>
          <a:bodyPr vert="horz" lIns="91440" tIns="45720" rIns="91440" bIns="45720" rtlCol="0" anchor="t">
            <a:normAutofit/>
          </a:bodyPr>
          <a:lstStyle/>
          <a:p>
            <a:r>
              <a:rPr lang="en-US"/>
              <a:t>Your essay: what are you being asked to do?</a:t>
            </a:r>
          </a:p>
        </p:txBody>
      </p:sp>
      <p:sp>
        <p:nvSpPr>
          <p:cNvPr id="3" name="Text Placeholder 2">
            <a:extLst>
              <a:ext uri="{FF2B5EF4-FFF2-40B4-BE49-F238E27FC236}">
                <a16:creationId xmlns:a16="http://schemas.microsoft.com/office/drawing/2014/main" id="{CC45045D-842B-46F8-ACA2-57D9CACA9FC9}"/>
              </a:ext>
            </a:extLst>
          </p:cNvPr>
          <p:cNvSpPr>
            <a:spLocks noGrp="1"/>
          </p:cNvSpPr>
          <p:nvPr>
            <p:ph type="body" idx="1"/>
          </p:nvPr>
        </p:nvSpPr>
        <p:spPr>
          <a:xfrm>
            <a:off x="1333502" y="2160589"/>
            <a:ext cx="8596668" cy="3880773"/>
          </a:xfrm>
        </p:spPr>
        <p:txBody>
          <a:bodyPr vert="horz" lIns="91440" tIns="45720" rIns="91440" bIns="45720" rtlCol="0">
            <a:normAutofit/>
          </a:bodyPr>
          <a:lstStyle/>
          <a:p>
            <a:pPr lvl="0">
              <a:lnSpc>
                <a:spcPct val="90000"/>
              </a:lnSpc>
            </a:pPr>
            <a:r>
              <a:rPr lang="en-US" sz="1700" dirty="0"/>
              <a:t>Write an introduction: Why did you choose this population group?  </a:t>
            </a:r>
          </a:p>
          <a:p>
            <a:pPr lvl="0">
              <a:lnSpc>
                <a:spcPct val="90000"/>
              </a:lnSpc>
            </a:pPr>
            <a:r>
              <a:rPr lang="en-US" sz="1700" dirty="0"/>
              <a:t>What quantitative data (</a:t>
            </a:r>
            <a:r>
              <a:rPr lang="en-US" sz="1700" dirty="0" err="1"/>
              <a:t>ACOSS</a:t>
            </a:r>
            <a:r>
              <a:rPr lang="en-US" sz="1700" dirty="0"/>
              <a:t> 2020 amongst many others) demonstrates the extent of poverty, and what is the nature (</a:t>
            </a:r>
            <a:r>
              <a:rPr lang="en-US" sz="1700" dirty="0" err="1"/>
              <a:t>ie</a:t>
            </a:r>
            <a:r>
              <a:rPr lang="en-US" sz="1700" dirty="0"/>
              <a:t> what type/form </a:t>
            </a:r>
            <a:r>
              <a:rPr lang="en-US" sz="1700" dirty="0" err="1"/>
              <a:t>ie</a:t>
            </a:r>
            <a:r>
              <a:rPr lang="en-US" sz="1700" dirty="0"/>
              <a:t> relative poverty)?  </a:t>
            </a:r>
          </a:p>
          <a:p>
            <a:pPr lvl="0">
              <a:lnSpc>
                <a:spcPct val="90000"/>
              </a:lnSpc>
            </a:pPr>
            <a:r>
              <a:rPr lang="en-US" sz="1700" dirty="0"/>
              <a:t>What is the lived experience of poverty for your group?  What impact does poverty have the life of a member of your chosen group?  </a:t>
            </a:r>
          </a:p>
          <a:p>
            <a:pPr lvl="0">
              <a:lnSpc>
                <a:spcPct val="90000"/>
              </a:lnSpc>
            </a:pPr>
            <a:r>
              <a:rPr lang="en-US" sz="1700" dirty="0"/>
              <a:t>How has your group’s experience of poverty been influenced by government policies and/or legislation?  Provide examples </a:t>
            </a:r>
          </a:p>
          <a:p>
            <a:pPr lvl="0">
              <a:lnSpc>
                <a:spcPct val="90000"/>
              </a:lnSpc>
            </a:pPr>
            <a:r>
              <a:rPr lang="en-US" sz="1700" dirty="0"/>
              <a:t>What causes poverty for your group?  Are there individual factors?  Are there structural causes?  Is the multidimensional approach (or other theory) most relevant when looking at your group’s poverty?  Why do you think this is the case (provide supporting evidence)? </a:t>
            </a:r>
          </a:p>
          <a:p>
            <a:pPr>
              <a:lnSpc>
                <a:spcPct val="90000"/>
              </a:lnSpc>
            </a:pPr>
            <a:r>
              <a:rPr lang="en-US" sz="1700" dirty="0"/>
              <a:t>Write a conclusion summarizing your key points about the nature of poverty for your chosen group, and what argument you have made to explain their poverty </a:t>
            </a:r>
          </a:p>
        </p:txBody>
      </p:sp>
    </p:spTree>
    <p:extLst>
      <p:ext uri="{BB962C8B-B14F-4D97-AF65-F5344CB8AC3E}">
        <p14:creationId xmlns:p14="http://schemas.microsoft.com/office/powerpoint/2010/main" val="3131221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A48EA-51B5-4C6B-8116-3CDC3105C25A}"/>
              </a:ext>
            </a:extLst>
          </p:cNvPr>
          <p:cNvSpPr>
            <a:spLocks noGrp="1"/>
          </p:cNvSpPr>
          <p:nvPr>
            <p:ph type="title"/>
          </p:nvPr>
        </p:nvSpPr>
        <p:spPr>
          <a:xfrm>
            <a:off x="652481" y="1382486"/>
            <a:ext cx="3547581" cy="4093028"/>
          </a:xfrm>
        </p:spPr>
        <p:txBody>
          <a:bodyPr vert="horz" lIns="91440" tIns="45720" rIns="91440" bIns="45720" rtlCol="0" anchor="ctr">
            <a:normAutofit/>
          </a:bodyPr>
          <a:lstStyle/>
          <a:p>
            <a:r>
              <a:rPr lang="en-US" sz="4400"/>
              <a:t>Handy Hints for your essay …</a:t>
            </a:r>
          </a:p>
        </p:txBody>
      </p:sp>
      <p:graphicFrame>
        <p:nvGraphicFramePr>
          <p:cNvPr id="46" name="Text Placeholder 2">
            <a:extLst>
              <a:ext uri="{FF2B5EF4-FFF2-40B4-BE49-F238E27FC236}">
                <a16:creationId xmlns:a16="http://schemas.microsoft.com/office/drawing/2014/main" id="{20C21A6B-C511-4C01-A4EC-67F064011419}"/>
              </a:ext>
            </a:extLst>
          </p:cNvPr>
          <p:cNvGraphicFramePr/>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840260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273</Words>
  <Application>Microsoft Macintosh PowerPoint</Application>
  <PresentationFormat>Widescreen</PresentationFormat>
  <Paragraphs>11</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Your essay: what are you being asked to do?</vt:lpstr>
      <vt:lpstr>Handy Hints for your essay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Your essay: what are you being asked to do?</dc:title>
  <dc:creator>Jacqui Theobald</dc:creator>
  <cp:lastModifiedBy>joanamano8866@gmail.com</cp:lastModifiedBy>
  <cp:revision>1</cp:revision>
  <dcterms:created xsi:type="dcterms:W3CDTF">2021-04-07T22:44:06Z</dcterms:created>
  <dcterms:modified xsi:type="dcterms:W3CDTF">2021-04-25T09:03:32Z</dcterms:modified>
</cp:coreProperties>
</file>